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545"/>
  </p:normalViewPr>
  <p:slideViewPr>
    <p:cSldViewPr snapToGrid="0" snapToObjects="1">
      <p:cViewPr varScale="1">
        <p:scale>
          <a:sx n="79" d="100"/>
          <a:sy n="79" d="100"/>
        </p:scale>
        <p:origin x="13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2622-8D3B-DD4B-AA5F-3D942A39989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46873-46BE-9746-85C4-F0FD5F4A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26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2622-8D3B-DD4B-AA5F-3D942A39989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46873-46BE-9746-85C4-F0FD5F4A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6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2622-8D3B-DD4B-AA5F-3D942A39989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46873-46BE-9746-85C4-F0FD5F4A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291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2622-8D3B-DD4B-AA5F-3D942A39989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46873-46BE-9746-85C4-F0FD5F4A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776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2622-8D3B-DD4B-AA5F-3D942A39989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46873-46BE-9746-85C4-F0FD5F4A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674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2622-8D3B-DD4B-AA5F-3D942A39989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46873-46BE-9746-85C4-F0FD5F4A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292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2622-8D3B-DD4B-AA5F-3D942A39989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46873-46BE-9746-85C4-F0FD5F4A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471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2622-8D3B-DD4B-AA5F-3D942A39989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46873-46BE-9746-85C4-F0FD5F4A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266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2622-8D3B-DD4B-AA5F-3D942A39989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46873-46BE-9746-85C4-F0FD5F4A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3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2622-8D3B-DD4B-AA5F-3D942A39989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46873-46BE-9746-85C4-F0FD5F4A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920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2622-8D3B-DD4B-AA5F-3D942A39989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46873-46BE-9746-85C4-F0FD5F4A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693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12622-8D3B-DD4B-AA5F-3D942A39989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46873-46BE-9746-85C4-F0FD5F4A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363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76656" y="1122363"/>
            <a:ext cx="2351315" cy="534375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 Boston Massacre</a:t>
            </a:r>
          </a:p>
          <a:p>
            <a:endParaRPr lang="en-US" sz="3600" dirty="0"/>
          </a:p>
          <a:p>
            <a:r>
              <a:rPr lang="en-US" sz="3600" dirty="0" smtClean="0"/>
              <a:t>Engraving by Paul Revere, 1770</a:t>
            </a:r>
          </a:p>
          <a:p>
            <a:endParaRPr lang="en-US" sz="3600" dirty="0"/>
          </a:p>
          <a:p>
            <a:r>
              <a:rPr lang="en-US" sz="1800" dirty="0" smtClean="0"/>
              <a:t>(Not an accurate depiction of the actual event)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42" y="0"/>
            <a:ext cx="8674814" cy="669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365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19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2018-03-14T19:53:22Z</dcterms:created>
  <dcterms:modified xsi:type="dcterms:W3CDTF">2018-03-14T19:56:56Z</dcterms:modified>
</cp:coreProperties>
</file>